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tiff" ContentType="image/tiff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36" r:id="rId2"/>
    <p:sldMasterId id="2147483748" r:id="rId3"/>
    <p:sldMasterId id="2147483750" r:id="rId4"/>
    <p:sldMasterId id="2147483752" r:id="rId5"/>
    <p:sldMasterId id="2147483754" r:id="rId6"/>
    <p:sldMasterId id="2147483756" r:id="rId7"/>
    <p:sldMasterId id="2147483758" r:id="rId8"/>
    <p:sldMasterId id="2147483760" r:id="rId9"/>
    <p:sldMasterId id="2147483762" r:id="rId10"/>
    <p:sldMasterId id="2147483764" r:id="rId11"/>
    <p:sldMasterId id="2147483766" r:id="rId12"/>
    <p:sldMasterId id="2147483768" r:id="rId13"/>
    <p:sldMasterId id="2147483770" r:id="rId14"/>
    <p:sldMasterId id="2147483782" r:id="rId15"/>
    <p:sldMasterId id="2147483794" r:id="rId16"/>
  </p:sldMasterIdLst>
  <p:sldIdLst>
    <p:sldId id="299" r:id="rId17"/>
    <p:sldId id="298" r:id="rId18"/>
    <p:sldId id="278" r:id="rId19"/>
    <p:sldId id="279" r:id="rId20"/>
    <p:sldId id="280" r:id="rId21"/>
    <p:sldId id="281" r:id="rId22"/>
    <p:sldId id="261" r:id="rId23"/>
    <p:sldId id="262" r:id="rId24"/>
    <p:sldId id="284" r:id="rId25"/>
    <p:sldId id="285" r:id="rId26"/>
    <p:sldId id="286" r:id="rId27"/>
    <p:sldId id="287" r:id="rId28"/>
    <p:sldId id="288" r:id="rId29"/>
    <p:sldId id="289" r:id="rId30"/>
    <p:sldId id="305" r:id="rId31"/>
    <p:sldId id="306" r:id="rId32"/>
    <p:sldId id="307" r:id="rId33"/>
    <p:sldId id="308" r:id="rId34"/>
    <p:sldId id="309" r:id="rId35"/>
    <p:sldId id="300" r:id="rId36"/>
    <p:sldId id="301" r:id="rId37"/>
    <p:sldId id="302" r:id="rId38"/>
    <p:sldId id="303" r:id="rId39"/>
    <p:sldId id="30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FF0066"/>
    <a:srgbClr val="009900"/>
    <a:srgbClr val="669900"/>
    <a:srgbClr val="0066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D9D5-4613-4B0E-BC6C-0AF7C4345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A8A78-3315-41CC-B871-3812BF741C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9124B-8403-4859-979F-6C457DA9D3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6746-DF44-47AF-A87C-C96DCF15A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CA678-F94A-47FF-B3C4-23013DA84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66C4-B5BA-4564-B8E9-F3A04C1DC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C735-5886-45B3-8BD5-9B2CE5F9EB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8E049-F3AA-4F70-985E-743694807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74B47-9540-4154-B7C7-DE6A0DC75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EC87D-96ED-4AC3-A216-F995ADC35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D7656-9900-4516-9492-F975C1FC1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C43FC-B4FC-4631-9E08-453FA7A0E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FEF23-89ED-41D1-A6F2-7301514843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E14CB-6F45-4D91-9971-DC351C531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58D5D-396F-4884-8CBD-34FF99EA8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091D5-DF2C-44DA-A379-26ADCF2733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C4AB5-810B-40A9-B4AD-D0DB6BFD0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B0D54-3E5F-4E52-BAFB-1C8308848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FE8DE-E1A0-46F1-BC80-D2888EDC7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003D1-73E7-4AE7-95DD-76AB1066A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D0714-ACBD-4E4A-8E33-EAE71986FD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BC606-A17F-4DF3-9D6A-E85E5AF50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2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3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4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jpeg"/><Relationship Id="rId4" Type="http://schemas.openxmlformats.org/officeDocument/2006/relationships/tags" Target="../tags/tag2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0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702C0A2D-E906-4649-B2E5-06A5B2AB5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B9F3A06-5F83-408D-93AB-1C00EDCD75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A35DF5D-FB83-42FC-8873-EC97ACEA9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5BA8E919-A936-46A9-9DCE-5A9E43F98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D6FCA-3C87-4EB9-A929-69D67D6F5D2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11B71-0F3B-4708-95E7-353A432B4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658606F-2B47-49E7-A1B6-2FFC870EF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36FCA14-4A23-4516-8E6A-7617EFA5F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93258041-F715-4DA0-8436-02169F754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C541AAEF-7F96-455D-AAAE-C5CA62074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ED0876C-2C58-4CE4-BBD5-E51FD9795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ransition>
    <p:pull dir="d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352EF557-4318-4CCA-B945-87F678CBF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A2F3C024-FE9F-4C2E-9A76-6D84507E0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913013BE-947D-472D-BA14-8B1ED1862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57200" y="609600"/>
            <a:ext cx="81534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CS-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hI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jn-XXzw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66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k\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ymk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`h-\-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ØnXn-sN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-¿p-¶Xv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GsX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-¦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CS-h-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bn-em-bn-cn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-¡pw. CS-h-I-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hnIm-cn-tbmSp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CS-h-I-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\m\m-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-k\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-XÀ GÀs¸-Sp-¶p.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3733800"/>
            <a:ext cx="484198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57200" y="381000"/>
            <a:ext cx="82296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aX-t_m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-[\ t{]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jn-XXzw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amt½m-Zo-km-bn-eqsS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e`n</a:t>
            </a:r>
            <a:r>
              <a:rPr lang="en-US" sz="3000" dirty="0">
                <a:latin typeface="ML-Aathira" pitchFamily="82" charset="0"/>
              </a:rPr>
              <a:t>¨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-k-¯n\p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sXfnhpw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e`n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-¡-¯-¡-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_men-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-_m-e-·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aueoIXXz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IÀ¶p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-Sp-¡p-¶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aX-t_m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-[\ ¢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mÊp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-I-fn-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7111" y="3429000"/>
            <a:ext cx="457088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57200" y="381000"/>
            <a:ext cx="83058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_ t{]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jn-XXzw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hyàn-Ifpw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fp-amWp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-¯-d.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kzmKXw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-£n-¡p-¶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hfÀ¯p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-_-Po-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-{X-X-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Adn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-hp-\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D¯-c-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-Zn-¯-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[y-s¸-Sp-¯m-\pw, XIÀ¶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_ _Ô-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]p\-cp-²-cn-¡m-\pw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IpSpw_t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jn-XXzw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kaÀ¸n-XÀ¡p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km[n-¡p-¶p.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5964" y="3962400"/>
            <a:ext cx="4279636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57200" y="1103055"/>
            <a:ext cx="82296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kmaqly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tkh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\w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""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Ffnb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-Z-c-·m-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-h\p 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sNbvXp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-Sp-¯-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t¸mÄ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F\n-¡p-X-s¶-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sNbvXXv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'‘ (a-¯m. 25:40)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7912" y="3429000"/>
            <a:ext cx="50186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57200" y="457200"/>
            <a:ext cx="82296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anj³ 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¯\w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Ahn-izm-kn-Isf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-¡m-\-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hnizm-kn-Isf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-g-s¸-Sp-¯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k`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-j-the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nÀÆ-ln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Xz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mPyLS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ym-kw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kaÀ¸n-XÀ¡mbn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nÀÆ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-l-W-¯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klm-bn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-¡m³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IS-a-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-­v.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219200" y="4343400"/>
            <a:ext cx="6762359" cy="2514600"/>
            <a:chOff x="914400" y="4343400"/>
            <a:chExt cx="6762359" cy="2514600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14400" y="4343400"/>
              <a:ext cx="3080803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62400" y="4343400"/>
              <a:ext cx="3714359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(^</a:t>
            </a:r>
            <a:r>
              <a:rPr lang="en-US" sz="4500" dirty="0" err="1">
                <a:latin typeface="ML-Aathira" pitchFamily="82" charset="0"/>
              </a:rPr>
              <a:t>nen</a:t>
            </a:r>
            <a:r>
              <a:rPr lang="en-US" sz="4500" dirty="0">
                <a:latin typeface="ML-Aathira" pitchFamily="82" charset="0"/>
              </a:rPr>
              <a:t>. </a:t>
            </a:r>
            <a:r>
              <a:rPr lang="en-US" sz="4500" dirty="0">
                <a:latin typeface="ML-Aathira" pitchFamily="82" charset="0"/>
              </a:rPr>
              <a:t>3</a:t>
            </a:r>
            <a:r>
              <a:rPr lang="en-US" sz="4500" dirty="0">
                <a:latin typeface="ML-Aathira" pitchFamily="82" charset="0"/>
              </a:rPr>
              <a:t>:12þ21)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½psS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ucXzw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kzÀK¯nemWv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AhnsS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n¶v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c£Is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\,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IÀ¯mhmb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Cutimaninlmsb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\mw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Im¯ncn¡p¶p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^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nen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3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:20).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mYm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>
                <a:latin typeface="ML-Aathira" pitchFamily="82" charset="0"/>
              </a:rPr>
              <a:t>{_</a:t>
            </a:r>
            <a:r>
              <a:rPr lang="en-US" sz="3000" b="1" dirty="0" err="1">
                <a:latin typeface="ML-Aathira" pitchFamily="82" charset="0"/>
              </a:rPr>
              <a:t>ÒNcyw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Zmcn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Zyw</a:t>
            </a:r>
            <a:r>
              <a:rPr lang="en-US" sz="3000" b="1" dirty="0">
                <a:latin typeface="ML-Aathira" pitchFamily="82" charset="0"/>
              </a:rPr>
              <a:t>, A\</a:t>
            </a:r>
            <a:r>
              <a:rPr lang="en-US" sz="3000" b="1" dirty="0" err="1">
                <a:latin typeface="ML-Aathira" pitchFamily="82" charset="0"/>
              </a:rPr>
              <a:t>pkcWw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F¶o</a:t>
            </a:r>
            <a:r>
              <a:rPr lang="en-US" sz="3000" b="1" dirty="0">
                <a:latin typeface="ML-Aathira" pitchFamily="82" charset="0"/>
              </a:rPr>
              <a:t> {</a:t>
            </a:r>
            <a:r>
              <a:rPr lang="en-US" sz="3000" b="1" dirty="0" err="1">
                <a:latin typeface="ML-Aathira" pitchFamily="82" charset="0"/>
              </a:rPr>
              <a:t>hX§Ä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men¨v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Pohn¨psIm­v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kphntij¯n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err="1">
                <a:latin typeface="ML-Aathira" pitchFamily="82" charset="0"/>
              </a:rPr>
              <a:t>km£nIfmIm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kphntijw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Ncn¸n¡m</a:t>
            </a:r>
            <a:r>
              <a:rPr lang="en-US" sz="3000" b="1" dirty="0">
                <a:latin typeface="ML-Aathira" pitchFamily="82" charset="0"/>
              </a:rPr>
              <a:t>\pw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kaÀ¸nXsc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kaÀ¸nXhyànItfmSv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BZcthmSpw</a:t>
            </a:r>
            <a:r>
              <a:rPr lang="en-US" sz="3000" b="1" dirty="0">
                <a:latin typeface="ML-Aathira" pitchFamily="82" charset="0"/>
              </a:rPr>
              <a:t> _</a:t>
            </a:r>
            <a:r>
              <a:rPr lang="en-US" sz="3000" b="1" dirty="0" err="1">
                <a:latin typeface="ML-Aathira" pitchFamily="82" charset="0"/>
              </a:rPr>
              <a:t>lpam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t¯mSpw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IqSn</a:t>
            </a:r>
            <a:r>
              <a:rPr lang="en-US" sz="3000" b="1" dirty="0">
                <a:latin typeface="ML-Aathira" pitchFamily="82" charset="0"/>
              </a:rPr>
              <a:t> Rm³ s]</a:t>
            </a:r>
            <a:r>
              <a:rPr lang="en-US" sz="3000" b="1" dirty="0" err="1">
                <a:latin typeface="ML-Aathira" pitchFamily="82" charset="0"/>
              </a:rPr>
              <a:t>cpamdpw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447800"/>
            <a:ext cx="9144000" cy="4343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838200"/>
            <a:ext cx="8305800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k`-bpsS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hnip-²nsb </a:t>
            </a:r>
            <a:r>
              <a:rPr lang="en-US" sz="3000" dirty="0">
                <a:latin typeface="ML-Aathira" pitchFamily="82" charset="0"/>
              </a:rPr>
              <a:t>{]</a:t>
            </a:r>
            <a:r>
              <a:rPr lang="en-US" sz="3000" dirty="0">
                <a:latin typeface="ML-Aathira" pitchFamily="82" charset="0"/>
              </a:rPr>
              <a:t>I-</a:t>
            </a:r>
            <a:r>
              <a:rPr lang="en-US" sz="3000" dirty="0" err="1">
                <a:latin typeface="ML-Aathira" pitchFamily="82" charset="0"/>
              </a:rPr>
              <a:t>Sn</a:t>
            </a:r>
            <a:r>
              <a:rPr lang="en-US" sz="3000" dirty="0">
                <a:latin typeface="ML-Aathira" pitchFamily="82" charset="0"/>
              </a:rPr>
              <a:t>-¸n-¡m-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pÅ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Hcp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amÀK-sa</a:t>
            </a:r>
            <a:r>
              <a:rPr lang="en-US" sz="3000" dirty="0">
                <a:latin typeface="ML-Aathira" pitchFamily="82" charset="0"/>
              </a:rPr>
              <a:t>¶ 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nebnÂ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InkvXp-hnsâ‚Xs</a:t>
            </a:r>
            <a:r>
              <a:rPr lang="en-US" sz="3000" dirty="0">
                <a:latin typeface="ML-Aathira" pitchFamily="82" charset="0"/>
              </a:rPr>
              <a:t>¶ </a:t>
            </a:r>
            <a:r>
              <a:rPr lang="en-US" sz="3000" dirty="0" err="1">
                <a:latin typeface="ML-Aathira" pitchFamily="82" charset="0"/>
              </a:rPr>
              <a:t>Pohn</a:t>
            </a:r>
            <a:r>
              <a:rPr lang="en-US" sz="3000" dirty="0">
                <a:latin typeface="ML-Aathira" pitchFamily="82" charset="0"/>
              </a:rPr>
              <a:t>-X-co-</a:t>
            </a:r>
            <a:r>
              <a:rPr lang="en-US" sz="3000" dirty="0" err="1">
                <a:latin typeface="ML-Aathira" pitchFamily="82" charset="0"/>
              </a:rPr>
              <a:t>Xnsb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Xn</a:t>
            </a:r>
            <a:r>
              <a:rPr lang="en-US" sz="3000" dirty="0">
                <a:latin typeface="ML-Aathira" pitchFamily="82" charset="0"/>
              </a:rPr>
              <a:t>-^-</a:t>
            </a:r>
            <a:r>
              <a:rPr lang="en-US" sz="3000" dirty="0">
                <a:latin typeface="ML-Aathira" pitchFamily="82" charset="0"/>
              </a:rPr>
              <a:t>en-¸n-¡p¶ </a:t>
            </a:r>
            <a:r>
              <a:rPr lang="en-US" sz="3000" dirty="0" err="1">
                <a:latin typeface="ML-Aathira" pitchFamily="82" charset="0"/>
              </a:rPr>
              <a:t>kaÀ¸n</a:t>
            </a:r>
            <a:r>
              <a:rPr lang="en-US" sz="3000" dirty="0">
                <a:latin typeface="ML-Aathira" pitchFamily="82" charset="0"/>
              </a:rPr>
              <a:t>-X-Po-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-X-¯n\p </a:t>
            </a:r>
            <a:r>
              <a:rPr lang="en-US" sz="3000" dirty="0" err="1">
                <a:latin typeface="ML-Aathira" pitchFamily="82" charset="0"/>
              </a:rPr>
              <a:t>hkvXp</a:t>
            </a:r>
            <a:r>
              <a:rPr lang="en-US" sz="3000" dirty="0">
                <a:latin typeface="ML-Aathira" pitchFamily="82" charset="0"/>
              </a:rPr>
              <a:t>-\n-</a:t>
            </a:r>
            <a:r>
              <a:rPr lang="en-US" sz="3000" dirty="0" err="1">
                <a:latin typeface="ML-Aathira" pitchFamily="82" charset="0"/>
              </a:rPr>
              <a:t>jvT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ta·bps­¶v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AwKo</a:t>
            </a:r>
            <a:r>
              <a:rPr lang="en-US" sz="3000" dirty="0">
                <a:latin typeface="ML-Aathira" pitchFamily="82" charset="0"/>
              </a:rPr>
              <a:t>-I-</a:t>
            </a:r>
            <a:r>
              <a:rPr lang="en-US" sz="3000" dirty="0" err="1">
                <a:latin typeface="ML-Aathira" pitchFamily="82" charset="0"/>
              </a:rPr>
              <a:t>cn</a:t>
            </a:r>
            <a:r>
              <a:rPr lang="en-US" sz="3000" dirty="0">
                <a:latin typeface="ML-Aathira" pitchFamily="82" charset="0"/>
              </a:rPr>
              <a:t>-t¡­</a:t>
            </a:r>
            <a:r>
              <a:rPr lang="en-US" sz="3000" dirty="0" err="1">
                <a:latin typeface="ML-Aathira" pitchFamily="82" charset="0"/>
              </a:rPr>
              <a:t>Xp­v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C¡m</a:t>
            </a:r>
            <a:r>
              <a:rPr lang="en-US" sz="3000" dirty="0">
                <a:latin typeface="ML-Aathira" pitchFamily="82" charset="0"/>
              </a:rPr>
              <a:t>-c-W-¯</a:t>
            </a:r>
            <a:r>
              <a:rPr lang="en-US" sz="3000" dirty="0" err="1">
                <a:latin typeface="ML-Aathira" pitchFamily="82" charset="0"/>
              </a:rPr>
              <a:t>mÂ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AXp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kphn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ti</a:t>
            </a:r>
            <a:r>
              <a:rPr lang="en-US" sz="3000" dirty="0">
                <a:latin typeface="ML-Aathira" pitchFamily="82" charset="0"/>
              </a:rPr>
              <a:t>-j-</a:t>
            </a:r>
            <a:r>
              <a:rPr lang="en-US" sz="3000" dirty="0" err="1">
                <a:latin typeface="ML-Aathira" pitchFamily="82" charset="0"/>
              </a:rPr>
              <a:t>aq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ey</a:t>
            </a:r>
            <a:r>
              <a:rPr lang="en-US" sz="3000" dirty="0">
                <a:latin typeface="ML-Aathira" pitchFamily="82" charset="0"/>
              </a:rPr>
              <a:t>§-</a:t>
            </a:r>
            <a:r>
              <a:rPr lang="en-US" sz="3000" dirty="0" err="1">
                <a:latin typeface="ML-Aathira" pitchFamily="82" charset="0"/>
              </a:rPr>
              <a:t>fpsS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khn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ti</a:t>
            </a:r>
            <a:r>
              <a:rPr lang="en-US" sz="3000" dirty="0">
                <a:latin typeface="ML-Aathira" pitchFamily="82" charset="0"/>
              </a:rPr>
              <a:t>-j-</a:t>
            </a:r>
            <a:r>
              <a:rPr lang="en-US" sz="3000" dirty="0" err="1">
                <a:latin typeface="ML-Aathira" pitchFamily="82" charset="0"/>
              </a:rPr>
              <a:t>amw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[w </a:t>
            </a:r>
            <a:r>
              <a:rPr lang="en-US" sz="3000" dirty="0">
                <a:latin typeface="ML-Aathira" pitchFamily="82" charset="0"/>
              </a:rPr>
              <a:t>k¼¶-</a:t>
            </a:r>
            <a:r>
              <a:rPr lang="en-US" sz="3000" dirty="0" err="1">
                <a:latin typeface="ML-Aathira" pitchFamily="82" charset="0"/>
              </a:rPr>
              <a:t>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{]I-S-\-am-</a:t>
            </a:r>
            <a:r>
              <a:rPr lang="en-US" sz="3000" dirty="0" err="1">
                <a:latin typeface="ML-Aathira" pitchFamily="82" charset="0"/>
              </a:rPr>
              <a:t>Wv</a:t>
            </a:r>
            <a:r>
              <a:rPr lang="en-US" sz="3000" dirty="0">
                <a:latin typeface="ML-Aathira" pitchFamily="82" charset="0"/>
              </a:rPr>
              <a:t>... </a:t>
            </a:r>
            <a:r>
              <a:rPr lang="en-US" sz="3000" dirty="0" err="1">
                <a:latin typeface="ML-Aathira" pitchFamily="82" charset="0"/>
              </a:rPr>
              <a:t>k</a:t>
            </a:r>
            <a:r>
              <a:rPr lang="en-US" sz="3000" dirty="0" err="1">
                <a:latin typeface="ML-Aathira" pitchFamily="82" charset="0"/>
              </a:rPr>
              <a:t>`-bpsS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e£y</a:t>
            </a:r>
            <a:r>
              <a:rPr lang="en-US" sz="3000" dirty="0">
                <a:latin typeface="ML-Aathira" pitchFamily="82" charset="0"/>
              </a:rPr>
              <a:t>-¯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IqSp</a:t>
            </a:r>
            <a:r>
              <a:rPr lang="en-US" sz="3000" dirty="0">
                <a:latin typeface="ML-Aathira" pitchFamily="82" charset="0"/>
              </a:rPr>
              <a:t>-XÂ 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qÀW-amb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Hcp</a:t>
            </a:r>
            <a:r>
              <a:rPr lang="en-US" sz="3000" dirty="0">
                <a:latin typeface="ML-Aathira" pitchFamily="82" charset="0"/>
              </a:rPr>
              <a:t> {]I-S-\-</a:t>
            </a:r>
            <a:r>
              <a:rPr lang="en-US" sz="3000" dirty="0">
                <a:latin typeface="ML-Aathira" pitchFamily="82" charset="0"/>
              </a:rPr>
              <a:t>hp-</a:t>
            </a:r>
            <a:r>
              <a:rPr lang="en-US" sz="3000" dirty="0" err="1">
                <a:latin typeface="ML-Aathira" pitchFamily="82" charset="0"/>
              </a:rPr>
              <a:t>amWv</a:t>
            </a:r>
            <a:r>
              <a:rPr lang="en-US" sz="3000" dirty="0">
                <a:latin typeface="ML-Aathira" pitchFamily="82" charset="0"/>
              </a:rPr>
              <a:t>. B </a:t>
            </a:r>
            <a:r>
              <a:rPr lang="en-US" sz="3000" dirty="0" err="1">
                <a:latin typeface="ML-Aathira" pitchFamily="82" charset="0"/>
              </a:rPr>
              <a:t>e£y</a:t>
            </a:r>
            <a:r>
              <a:rPr lang="en-US" sz="3000" dirty="0">
                <a:latin typeface="ML-Aathira" pitchFamily="82" charset="0"/>
              </a:rPr>
              <a:t>-am-Is« a\p-</a:t>
            </a:r>
            <a:r>
              <a:rPr lang="en-US" sz="3000" dirty="0" err="1">
                <a:latin typeface="ML-Aathira" pitchFamily="82" charset="0"/>
              </a:rPr>
              <a:t>jy</a:t>
            </a:r>
            <a:r>
              <a:rPr lang="en-US" sz="3000" dirty="0">
                <a:latin typeface="ML-Aathira" pitchFamily="82" charset="0"/>
              </a:rPr>
              <a:t>-hw-</a:t>
            </a:r>
            <a:r>
              <a:rPr lang="en-US" sz="3000" dirty="0" err="1">
                <a:latin typeface="ML-Aathira" pitchFamily="82" charset="0"/>
              </a:rPr>
              <a:t>i</a:t>
            </a:r>
            <a:r>
              <a:rPr lang="en-US" sz="3000" dirty="0">
                <a:latin typeface="ML-Aathira" pitchFamily="82" charset="0"/>
              </a:rPr>
              <a:t>-¯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‚ hnip-²o-I-c-W-am-Wv</a:t>
            </a:r>
            <a:r>
              <a:rPr lang="en-US" sz="3000" dirty="0">
                <a:latin typeface="ML-Aathira" pitchFamily="82" charset="0"/>
              </a:rPr>
              <a:t>.- </a:t>
            </a:r>
            <a:r>
              <a:rPr lang="en-US" sz="3000" dirty="0" err="1">
                <a:latin typeface="ML-Aathira" pitchFamily="82" charset="0"/>
              </a:rPr>
              <a:t>kaÀ¸n</a:t>
            </a:r>
            <a:r>
              <a:rPr lang="en-US" sz="3000" dirty="0">
                <a:latin typeface="ML-Aathira" pitchFamily="82" charset="0"/>
              </a:rPr>
              <a:t>-X-Po-</a:t>
            </a:r>
            <a:r>
              <a:rPr lang="en-US" sz="3000" dirty="0" err="1">
                <a:latin typeface="ML-Aathira" pitchFamily="82" charset="0"/>
              </a:rPr>
              <a:t>hnXw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`</a:t>
            </a:r>
            <a:r>
              <a:rPr lang="en-US" sz="3000" dirty="0" err="1">
                <a:latin typeface="ML-Aathira" pitchFamily="82" charset="0"/>
              </a:rPr>
              <a:t>mhn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bp</a:t>
            </a:r>
            <a:r>
              <a:rPr lang="en-US" sz="3000" dirty="0">
                <a:latin typeface="ML-Aathira" pitchFamily="82" charset="0"/>
              </a:rPr>
              <a:t>-K-s¯¸</a:t>
            </a:r>
            <a:r>
              <a:rPr lang="en-US" sz="3000" dirty="0" err="1">
                <a:latin typeface="ML-Aathira" pitchFamily="82" charset="0"/>
              </a:rPr>
              <a:t>än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-{]-</a:t>
            </a:r>
            <a:r>
              <a:rPr lang="en-US" sz="3000" dirty="0" err="1">
                <a:latin typeface="ML-Aathira" pitchFamily="82" charset="0"/>
              </a:rPr>
              <a:t>tLm-jn</a:t>
            </a:r>
            <a:r>
              <a:rPr lang="en-US" sz="3000" dirty="0">
                <a:latin typeface="ML-Aathira" pitchFamily="82" charset="0"/>
              </a:rPr>
              <a:t>-¡</a:t>
            </a:r>
            <a:r>
              <a:rPr lang="en-US" sz="3000" dirty="0" err="1">
                <a:latin typeface="ML-Aathira" pitchFamily="82" charset="0"/>
              </a:rPr>
              <a:t>p¶p</a:t>
            </a:r>
            <a:r>
              <a:rPr lang="en-US" sz="3000" dirty="0">
                <a:latin typeface="ML-Aathira" pitchFamily="82" charset="0"/>
              </a:rPr>
              <a:t>; </a:t>
            </a:r>
            <a:r>
              <a:rPr lang="en-US" sz="3000" dirty="0" err="1">
                <a:latin typeface="ML-Aathira" pitchFamily="82" charset="0"/>
              </a:rPr>
              <a:t>Hcp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[-¯</a:t>
            </a:r>
            <a:r>
              <a:rPr lang="en-US" sz="3000" dirty="0" err="1">
                <a:latin typeface="ML-Aathira" pitchFamily="82" charset="0"/>
              </a:rPr>
              <a:t>nÂ</a:t>
            </a:r>
            <a:r>
              <a:rPr lang="en-US" sz="3000" dirty="0">
                <a:latin typeface="ML-Aathira" pitchFamily="82" charset="0"/>
              </a:rPr>
              <a:t> ap³Iq«n </a:t>
            </a:r>
            <a:r>
              <a:rPr lang="en-US" sz="3000" dirty="0" err="1">
                <a:latin typeface="ML-Aathira" pitchFamily="82" charset="0"/>
              </a:rPr>
              <a:t>Bkz</a:t>
            </a:r>
            <a:r>
              <a:rPr lang="en-US" sz="3000" dirty="0">
                <a:latin typeface="ML-Aathira" pitchFamily="82" charset="0"/>
              </a:rPr>
              <a:t>-Zn-¡p-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sN¿p¶p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(VC 32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Autofit/>
          </a:bodyPr>
          <a:lstStyle/>
          <a:p>
            <a:pPr lvl="0" eaLnBrk="0" hangingPunct="0"/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t{]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jn-XXzw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b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kaÀ¸nX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Pohn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-X-¯n-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eqsS</a:t>
            </a:r>
            <a:endParaRPr lang="en-US" sz="5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810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13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13\220px-InfantSamu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895600"/>
            <a:ext cx="3020213" cy="38862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381000"/>
            <a:ext cx="7848600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en-US" sz="2500" b="1" dirty="0" err="1">
                <a:latin typeface="ML-Aathira" pitchFamily="82" charset="0"/>
              </a:rPr>
              <a:t>aninlm-bn-epÅ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qÀWhpw</a:t>
            </a:r>
            <a:r>
              <a:rPr lang="en-US" sz="2500" b="1" dirty="0">
                <a:latin typeface="ML-Aathira" pitchFamily="82" charset="0"/>
              </a:rPr>
              <a:t> k¼p-jvT-hp-amb 			</a:t>
            </a:r>
            <a:r>
              <a:rPr lang="en-US" sz="2500" b="1" dirty="0" err="1">
                <a:latin typeface="ML-Aathira" pitchFamily="82" charset="0"/>
              </a:rPr>
              <a:t>Pohn</a:t>
            </a:r>
            <a:r>
              <a:rPr lang="en-US" sz="2500" b="1" dirty="0">
                <a:latin typeface="ML-Aathira" pitchFamily="82" charset="0"/>
              </a:rPr>
              <a:t>-X-¯n-</a:t>
            </a:r>
            <a:r>
              <a:rPr lang="en-US" sz="2500" b="1" dirty="0" err="1">
                <a:latin typeface="ML-Aathira" pitchFamily="82" charset="0"/>
              </a:rPr>
              <a:t>eqsS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hnfn¡p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Xyp</a:t>
            </a:r>
            <a:r>
              <a:rPr lang="en-US" sz="2500" b="1" dirty="0">
                <a:latin typeface="ML-Aathira" pitchFamily="82" charset="0"/>
              </a:rPr>
              <a:t>-			¯-c-</a:t>
            </a:r>
            <a:r>
              <a:rPr lang="en-US" sz="2500" b="1" dirty="0" err="1">
                <a:latin typeface="ML-Aathira" pitchFamily="82" charset="0"/>
              </a:rPr>
              <a:t>ta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IkvX</a:t>
            </a:r>
            <a:r>
              <a:rPr lang="en-US" sz="2500" b="1" dirty="0">
                <a:latin typeface="ML-Aathira" pitchFamily="82" charset="0"/>
              </a:rPr>
              <a:t>-h-</a:t>
            </a:r>
            <a:r>
              <a:rPr lang="en-US" sz="2500" b="1" dirty="0" err="1">
                <a:latin typeface="ML-Aathira" pitchFamily="82" charset="0"/>
              </a:rPr>
              <a:t>hnfn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AXnsâ</a:t>
            </a:r>
            <a:r>
              <a:rPr lang="en-US" sz="2500" b="1" dirty="0">
                <a:latin typeface="ML-Aathira" pitchFamily="82" charset="0"/>
              </a:rPr>
              <a:t> 			]</a:t>
            </a:r>
            <a:r>
              <a:rPr lang="en-US" sz="2500" b="1" dirty="0" err="1">
                <a:latin typeface="ML-Aathira" pitchFamily="82" charset="0"/>
              </a:rPr>
              <a:t>qÀW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bnÂ</a:t>
            </a:r>
            <a:r>
              <a:rPr lang="en-US" sz="2500" b="1" dirty="0">
                <a:latin typeface="ML-Aathira" pitchFamily="82" charset="0"/>
              </a:rPr>
              <a:t> X§-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km£m-XvI-cn</a:t>
            </a:r>
            <a:r>
              <a:rPr lang="en-US" sz="2500" b="1" dirty="0">
                <a:latin typeface="ML-Aathira" pitchFamily="82" charset="0"/>
              </a:rPr>
              <a:t>-¡p-¶-			h-</a:t>
            </a:r>
            <a:r>
              <a:rPr lang="en-US" sz="2500" b="1" dirty="0" err="1">
                <a:latin typeface="ML-Aathira" pitchFamily="82" charset="0"/>
              </a:rPr>
              <a:t>cmWp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kaÀ¸n</a:t>
            </a:r>
            <a:r>
              <a:rPr lang="en-US" sz="2500" b="1" dirty="0">
                <a:latin typeface="ML-Aathira" pitchFamily="82" charset="0"/>
              </a:rPr>
              <a:t>-XÀ.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G.Un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aq¶mw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qäm-­nÂ</a:t>
            </a:r>
            <a:r>
              <a:rPr lang="en-US" sz="2500" b="1" dirty="0">
                <a:latin typeface="ML-Aathira" pitchFamily="82" charset="0"/>
              </a:rPr>
              <a:t> k\</a:t>
            </a:r>
            <a:r>
              <a:rPr lang="en-US" sz="2500" b="1" dirty="0" err="1">
                <a:latin typeface="ML-Aathira" pitchFamily="82" charset="0"/>
              </a:rPr>
              <a:t>ymkw</a:t>
            </a:r>
            <a:r>
              <a:rPr lang="en-US" sz="2500" b="1" dirty="0">
                <a:latin typeface="ML-Aathira" pitchFamily="82" charset="0"/>
              </a:rPr>
              <a:t> {</a:t>
            </a:r>
            <a:r>
              <a:rPr lang="en-US" sz="2500" b="1" dirty="0" err="1">
                <a:latin typeface="ML-Aathira" pitchFamily="82" charset="0"/>
              </a:rPr>
              <a:t>InkvXp</a:t>
            </a:r>
            <a:r>
              <a:rPr lang="en-US" sz="2500" b="1" dirty="0">
                <a:latin typeface="ML-Aathira" pitchFamily="82" charset="0"/>
              </a:rPr>
              <a:t>-a-			X-¯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thcp</a:t>
            </a:r>
            <a:r>
              <a:rPr lang="en-US" sz="2500" b="1" dirty="0">
                <a:latin typeface="ML-Aathira" pitchFamily="82" charset="0"/>
              </a:rPr>
              <a:t>-d-¨p-</a:t>
            </a:r>
            <a:r>
              <a:rPr lang="en-US" sz="2500" b="1" dirty="0" err="1">
                <a:latin typeface="ML-Aathira" pitchFamily="82" charset="0"/>
              </a:rPr>
              <a:t>sh</a:t>
            </a:r>
            <a:r>
              <a:rPr lang="en-US" sz="2500" b="1" dirty="0">
                <a:latin typeface="ML-Aathira" pitchFamily="82" charset="0"/>
              </a:rPr>
              <a:t>-¦</a:t>
            </a:r>
            <a:r>
              <a:rPr lang="en-US" sz="2500" b="1" dirty="0" err="1">
                <a:latin typeface="ML-Aathira" pitchFamily="82" charset="0"/>
              </a:rPr>
              <a:t>nepw</a:t>
            </a:r>
            <a:r>
              <a:rPr lang="en-US" sz="2500" b="1" dirty="0">
                <a:latin typeface="ML-Aathira" pitchFamily="82" charset="0"/>
              </a:rPr>
              <a:t> `mc-X-¯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AXn</a:t>
            </a:r>
            <a:r>
              <a:rPr lang="en-US" sz="2500" b="1" dirty="0">
                <a:latin typeface="ML-Aathira" pitchFamily="82" charset="0"/>
              </a:rPr>
              <a:t>\p </a:t>
            </a:r>
            <a:r>
              <a:rPr lang="en-US" sz="2500" b="1" dirty="0" err="1">
                <a:latin typeface="ML-Aathira" pitchFamily="82" charset="0"/>
              </a:rPr>
              <a:t>XpS¡w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Ipdn</a:t>
            </a:r>
            <a:r>
              <a:rPr lang="en-US" sz="2500" b="1" dirty="0">
                <a:latin typeface="ML-Aathira" pitchFamily="82" charset="0"/>
              </a:rPr>
              <a:t>-¨Xv 1831 Â </a:t>
            </a:r>
            <a:r>
              <a:rPr lang="en-US" sz="2500" b="1" dirty="0" err="1">
                <a:latin typeface="ML-Aathira" pitchFamily="82" charset="0"/>
              </a:rPr>
              <a:t>Aa</a:t>
            </a:r>
            <a:r>
              <a:rPr lang="en-US" sz="2500" b="1" dirty="0">
                <a:latin typeface="ML-Aathira" pitchFamily="82" charset="0"/>
              </a:rPr>
              <a:t>-				</a:t>
            </a:r>
            <a:r>
              <a:rPr lang="en-US" sz="2500" b="1" dirty="0" err="1">
                <a:latin typeface="ML-Aathira" pitchFamily="82" charset="0"/>
              </a:rPr>
              <a:t>temÂ</a:t>
            </a:r>
            <a:r>
              <a:rPr lang="en-US" sz="2500" b="1" dirty="0">
                <a:latin typeface="ML-Aathira" pitchFamily="82" charset="0"/>
              </a:rPr>
              <a:t>`-h-</a:t>
            </a:r>
            <a:r>
              <a:rPr lang="en-US" sz="2500" b="1" dirty="0" err="1">
                <a:latin typeface="ML-Aathira" pitchFamily="82" charset="0"/>
              </a:rPr>
              <a:t>Zm</a:t>
            </a:r>
            <a:r>
              <a:rPr lang="en-US" sz="2500" b="1" dirty="0">
                <a:latin typeface="ML-Aathira" pitchFamily="82" charset="0"/>
              </a:rPr>
              <a:t>-k-</a:t>
            </a:r>
            <a:r>
              <a:rPr lang="en-US" sz="2500" b="1" dirty="0" err="1">
                <a:latin typeface="ML-Aathira" pitchFamily="82" charset="0"/>
              </a:rPr>
              <a:t>kwLw</a:t>
            </a:r>
            <a:r>
              <a:rPr lang="en-US" sz="2500" b="1" dirty="0">
                <a:latin typeface="ML-Aathira" pitchFamily="82" charset="0"/>
              </a:rPr>
              <a:t> F¶ k\</a:t>
            </a:r>
            <a:r>
              <a:rPr lang="en-US" sz="2500" b="1" dirty="0" err="1">
                <a:latin typeface="ML-Aathira" pitchFamily="82" charset="0"/>
              </a:rPr>
              <a:t>ym</a:t>
            </a:r>
            <a:r>
              <a:rPr lang="en-US" sz="2500" b="1" dirty="0">
                <a:latin typeface="ML-Aathira" pitchFamily="82" charset="0"/>
              </a:rPr>
              <a:t>-k-k-</a:t>
            </a:r>
            <a:r>
              <a:rPr lang="en-US" sz="2500" b="1" dirty="0" err="1">
                <a:latin typeface="ML-Aathira" pitchFamily="82" charset="0"/>
              </a:rPr>
              <a:t>aqlw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Øm</a:t>
            </a:r>
            <a:r>
              <a:rPr lang="en-US" sz="2500" b="1" dirty="0">
                <a:latin typeface="ML-Aathira" pitchFamily="82" charset="0"/>
              </a:rPr>
              <a:t>]n-X-am-b-</a:t>
            </a:r>
            <a:r>
              <a:rPr lang="en-US" sz="2500" b="1" dirty="0" err="1">
                <a:latin typeface="ML-Aathira" pitchFamily="82" charset="0"/>
              </a:rPr>
              <a:t>tXm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bm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Wv</a:t>
            </a:r>
            <a:r>
              <a:rPr lang="en-US" sz="2500" b="1" dirty="0">
                <a:latin typeface="ML-Aathira" pitchFamily="82" charset="0"/>
              </a:rPr>
              <a:t>. </a:t>
            </a:r>
            <a:r>
              <a:rPr lang="en-US" sz="2500" b="1" dirty="0" err="1">
                <a:latin typeface="ML-Aathira" pitchFamily="82" charset="0"/>
              </a:rPr>
              <a:t>C¶v</a:t>
            </a:r>
            <a:r>
              <a:rPr lang="en-US" sz="2500" b="1" dirty="0">
                <a:latin typeface="ML-Aathira" pitchFamily="82" charset="0"/>
              </a:rPr>
              <a:t> B k\</a:t>
            </a:r>
            <a:r>
              <a:rPr lang="en-US" sz="2500" b="1" dirty="0" err="1">
                <a:latin typeface="ML-Aathira" pitchFamily="82" charset="0"/>
              </a:rPr>
              <a:t>ym</a:t>
            </a:r>
            <a:r>
              <a:rPr lang="en-US" sz="2500" b="1" dirty="0">
                <a:latin typeface="ML-Aathira" pitchFamily="82" charset="0"/>
              </a:rPr>
              <a:t>-k-			k-</a:t>
            </a:r>
            <a:r>
              <a:rPr lang="en-US" sz="2500" b="1" dirty="0" err="1">
                <a:latin typeface="ML-Aathira" pitchFamily="82" charset="0"/>
              </a:rPr>
              <a:t>aqlw</a:t>
            </a:r>
            <a:r>
              <a:rPr lang="en-US" sz="2500" b="1" dirty="0">
                <a:latin typeface="ML-Aathira" pitchFamily="82" charset="0"/>
              </a:rPr>
              <a:t> kn.-</a:t>
            </a:r>
            <a:r>
              <a:rPr lang="en-US" sz="2500" b="1" dirty="0" err="1">
                <a:latin typeface="ML-Aathira" pitchFamily="82" charset="0"/>
              </a:rPr>
              <a:t>Fw.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sF</a:t>
            </a:r>
            <a:r>
              <a:rPr lang="en-US" sz="2500" b="1" dirty="0">
                <a:latin typeface="ML-Aathira" pitchFamily="82" charset="0"/>
              </a:rPr>
              <a:t>  F¶ t]</a:t>
            </a:r>
            <a:r>
              <a:rPr lang="en-US" sz="2500" b="1" dirty="0" err="1">
                <a:latin typeface="ML-Aathira" pitchFamily="82" charset="0"/>
              </a:rPr>
              <a:t>cnÂ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Adn</a:t>
            </a:r>
            <a:r>
              <a:rPr lang="en-US" sz="2500" b="1" dirty="0">
                <a:latin typeface="ML-Aathira" pitchFamily="82" charset="0"/>
              </a:rPr>
              <a:t>-b-s¸-			</a:t>
            </a:r>
            <a:r>
              <a:rPr lang="en-US" sz="2500" b="1" dirty="0" err="1">
                <a:latin typeface="ML-Aathira" pitchFamily="82" charset="0"/>
              </a:rPr>
              <a:t>Sp¶p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1447800"/>
            <a:ext cx="8382000" cy="393954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400" b="1" dirty="0">
                <a:latin typeface="ML-Aathira" pitchFamily="82" charset="0"/>
              </a:rPr>
              <a:t>* 	</a:t>
            </a:r>
            <a:r>
              <a:rPr lang="en-US" sz="2500" b="1" dirty="0">
                <a:latin typeface="ML-Aathira" pitchFamily="82" charset="0"/>
              </a:rPr>
              <a:t>A\p-k-c-</a:t>
            </a:r>
            <a:r>
              <a:rPr lang="en-US" sz="2500" b="1" dirty="0" err="1">
                <a:latin typeface="ML-Aathira" pitchFamily="82" charset="0"/>
              </a:rPr>
              <a:t>Ww</a:t>
            </a:r>
            <a:r>
              <a:rPr lang="en-US" sz="2500" b="1" dirty="0">
                <a:latin typeface="ML-Aathira" pitchFamily="82" charset="0"/>
              </a:rPr>
              <a:t>, {_Ò-N-</a:t>
            </a:r>
            <a:r>
              <a:rPr lang="en-US" sz="2500" b="1" dirty="0" err="1">
                <a:latin typeface="ML-Aathira" pitchFamily="82" charset="0"/>
              </a:rPr>
              <a:t>cyw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Zmcn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Zyw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F¶o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kphn-ti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tjm</a:t>
            </a:r>
            <a:r>
              <a:rPr lang="en-US" sz="2500" b="1" dirty="0">
                <a:latin typeface="ML-Aathira" pitchFamily="82" charset="0"/>
              </a:rPr>
              <a:t>-]-</a:t>
            </a:r>
            <a:r>
              <a:rPr lang="en-US" sz="2500" b="1" dirty="0" err="1">
                <a:latin typeface="ML-Aathira" pitchFamily="82" charset="0"/>
              </a:rPr>
              <a:t>tZ-i</a:t>
            </a:r>
            <a:r>
              <a:rPr lang="en-US" sz="2500" b="1" dirty="0">
                <a:latin typeface="ML-Aathira" pitchFamily="82" charset="0"/>
              </a:rPr>
              <a:t>-§</a:t>
            </a:r>
            <a:r>
              <a:rPr lang="en-US" sz="2500" b="1" dirty="0" err="1">
                <a:latin typeface="ML-Aathira" pitchFamily="82" charset="0"/>
              </a:rPr>
              <a:t>sf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ASn-Øm</a:t>
            </a:r>
            <a:r>
              <a:rPr lang="en-US" sz="2500" b="1" dirty="0">
                <a:latin typeface="ML-Aathira" pitchFamily="82" charset="0"/>
              </a:rPr>
              <a:t>-\-</a:t>
            </a:r>
            <a:r>
              <a:rPr lang="en-US" sz="2500" b="1" dirty="0" err="1">
                <a:latin typeface="ML-Aathira" pitchFamily="82" charset="0"/>
              </a:rPr>
              <a:t>am¡n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aq¶p</a:t>
            </a:r>
            <a:r>
              <a:rPr lang="en-US" sz="2500" b="1" dirty="0">
                <a:latin typeface="ML-Aathira" pitchFamily="82" charset="0"/>
              </a:rPr>
              <a:t> {</a:t>
            </a:r>
            <a:r>
              <a:rPr lang="en-US" sz="2500" b="1" dirty="0" err="1">
                <a:latin typeface="ML-Aathira" pitchFamily="82" charset="0"/>
              </a:rPr>
              <a:t>hX</a:t>
            </a:r>
            <a:r>
              <a:rPr lang="en-US" sz="2500" b="1" dirty="0">
                <a:latin typeface="ML-Aathira" pitchFamily="82" charset="0"/>
              </a:rPr>
              <a:t>-§Ä 			]men-¨p-Po-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-¡p-¶-h-cm-</a:t>
            </a:r>
            <a:r>
              <a:rPr lang="en-US" sz="2500" b="1" dirty="0" err="1">
                <a:latin typeface="ML-Aathira" pitchFamily="82" charset="0"/>
              </a:rPr>
              <a:t>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kaÀ¸n</a:t>
            </a:r>
            <a:r>
              <a:rPr lang="en-US" sz="2500" b="1" dirty="0">
                <a:latin typeface="ML-Aathira" pitchFamily="82" charset="0"/>
              </a:rPr>
              <a:t>-XÀ.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°-\, CS-h-I-{]-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¯-\-§-fn-</a:t>
            </a:r>
            <a:r>
              <a:rPr lang="en-US" sz="2500" b="1" dirty="0" err="1">
                <a:latin typeface="ML-Aathira" pitchFamily="82" charset="0"/>
              </a:rPr>
              <a:t>epÅ</a:t>
            </a:r>
            <a:r>
              <a:rPr lang="en-US" sz="2500" b="1" dirty="0">
                <a:latin typeface="ML-Aathira" pitchFamily="82" charset="0"/>
              </a:rPr>
              <a:t> ]¦p-</a:t>
            </a:r>
            <a:r>
              <a:rPr lang="en-US" sz="2500" b="1" dirty="0" err="1">
                <a:latin typeface="ML-Aathira" pitchFamily="82" charset="0"/>
              </a:rPr>
              <a:t>tN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cÂ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aX-t_m</a:t>
            </a:r>
            <a:r>
              <a:rPr lang="en-US" sz="2500" b="1" dirty="0">
                <a:latin typeface="ML-Aathira" pitchFamily="82" charset="0"/>
              </a:rPr>
              <a:t>-[-\w, </a:t>
            </a:r>
            <a:r>
              <a:rPr lang="en-US" sz="2500" b="1" dirty="0" err="1">
                <a:latin typeface="ML-Aathira" pitchFamily="82" charset="0"/>
              </a:rPr>
              <a:t>IpSpw</a:t>
            </a:r>
            <a:r>
              <a:rPr lang="en-US" sz="2500" b="1" dirty="0">
                <a:latin typeface="ML-Aathira" pitchFamily="82" charset="0"/>
              </a:rPr>
              <a:t>-_-k-µ</a:t>
            </a:r>
            <a:r>
              <a:rPr lang="en-US" sz="2500" b="1" dirty="0" err="1">
                <a:latin typeface="ML-Aathira" pitchFamily="82" charset="0"/>
              </a:rPr>
              <a:t>Ài</a:t>
            </a:r>
            <a:r>
              <a:rPr lang="en-US" sz="2500" b="1" dirty="0">
                <a:latin typeface="ML-Aathira" pitchFamily="82" charset="0"/>
              </a:rPr>
              <a:t>-\-§Ä,- km-</a:t>
            </a:r>
            <a:r>
              <a:rPr lang="en-US" sz="2500" b="1" dirty="0" err="1">
                <a:latin typeface="ML-Aathira" pitchFamily="82" charset="0"/>
              </a:rPr>
              <a:t>aq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ly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tk</a:t>
            </a:r>
            <a:r>
              <a:rPr lang="en-US" sz="2500" b="1" dirty="0">
                <a:latin typeface="ML-Aathira" pitchFamily="82" charset="0"/>
              </a:rPr>
              <a:t>-h-\w,- an-j³{]-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¯\§Ä </a:t>
            </a:r>
            <a:r>
              <a:rPr lang="en-US" sz="2500" b="1" dirty="0" err="1">
                <a:latin typeface="ML-Aathira" pitchFamily="82" charset="0"/>
              </a:rPr>
              <a:t>XpS</a:t>
            </a:r>
            <a:r>
              <a:rPr lang="en-US" sz="2500" b="1" dirty="0">
                <a:latin typeface="ML-Aathira" pitchFamily="82" charset="0"/>
              </a:rPr>
              <a:t>-§</a:t>
            </a:r>
            <a:r>
              <a:rPr lang="en-US" sz="2500" b="1" dirty="0" err="1">
                <a:latin typeface="ML-Aathira" pitchFamily="82" charset="0"/>
              </a:rPr>
              <a:t>nb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apJ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iq</a:t>
            </a:r>
            <a:r>
              <a:rPr lang="en-US" sz="2500" b="1" dirty="0">
                <a:latin typeface="ML-Aathira" pitchFamily="82" charset="0"/>
              </a:rPr>
              <a:t>-j-I-fn-</a:t>
            </a:r>
            <a:r>
              <a:rPr lang="en-US" sz="2500" b="1" dirty="0" err="1">
                <a:latin typeface="ML-Aathira" pitchFamily="82" charset="0"/>
              </a:rPr>
              <a:t>eqsS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kaÀ¸n</a:t>
            </a:r>
            <a:r>
              <a:rPr lang="en-US" sz="2500" b="1" dirty="0">
                <a:latin typeface="ML-Aathira" pitchFamily="82" charset="0"/>
              </a:rPr>
              <a:t>-XÀ 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-¯n\pw 			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-P-\-¯n\pw </a:t>
            </a:r>
            <a:r>
              <a:rPr lang="en-US" sz="2500" b="1" dirty="0" err="1">
                <a:latin typeface="ML-Aathira" pitchFamily="82" charset="0"/>
              </a:rPr>
              <a:t>th­n-bpÅ</a:t>
            </a:r>
            <a:r>
              <a:rPr lang="en-US" sz="2500" b="1" dirty="0">
                <a:latin typeface="ML-Aathira" pitchFamily="82" charset="0"/>
              </a:rPr>
              <a:t> X§-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  				</a:t>
            </a:r>
            <a:r>
              <a:rPr lang="en-US" sz="2500" b="1" dirty="0" err="1">
                <a:latin typeface="ML-Aathira" pitchFamily="82" charset="0"/>
              </a:rPr>
              <a:t>kaÀ¸Ww</a:t>
            </a:r>
            <a:r>
              <a:rPr lang="en-US" sz="2500" b="1" dirty="0">
                <a:latin typeface="ML-Aathira" pitchFamily="82" charset="0"/>
              </a:rPr>
              <a:t> AÀ°-]</a:t>
            </a:r>
            <a:r>
              <a:rPr lang="en-US" sz="2500" b="1" dirty="0" err="1">
                <a:latin typeface="ML-Aathira" pitchFamily="82" charset="0"/>
              </a:rPr>
              <a:t>qÀW</a:t>
            </a:r>
            <a:r>
              <a:rPr lang="en-US" sz="2500" b="1" dirty="0">
                <a:latin typeface="ML-Aathira" pitchFamily="82" charset="0"/>
              </a:rPr>
              <a:t>-am-¡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 </a:t>
            </a:r>
            <a:r>
              <a:rPr lang="en-US" sz="2500" b="1" dirty="0" err="1">
                <a:latin typeface="ML-Aathira" pitchFamily="82" charset="0"/>
              </a:rPr>
              <a:t>kaÀ¸nXssZh-hnfn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mÂkm-ln</a:t>
            </a:r>
            <a:r>
              <a:rPr lang="en-US" sz="2500" b="1" dirty="0">
                <a:latin typeface="ML-Aathira" pitchFamily="82" charset="0"/>
              </a:rPr>
              <a:t>-¸n-¡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 </a:t>
            </a:r>
            <a:r>
              <a:rPr lang="en-US" sz="2500" b="1" dirty="0" err="1">
                <a:latin typeface="ML-Aathira" pitchFamily="82" charset="0"/>
              </a:rPr>
              <a:t>kaÀ¸n-Xsc</a:t>
            </a:r>
            <a:r>
              <a:rPr lang="en-US" sz="2500" b="1" dirty="0">
                <a:latin typeface="ML-Aathira" pitchFamily="82" charset="0"/>
              </a:rPr>
              <a:t> BZ-c-</a:t>
            </a:r>
            <a:r>
              <a:rPr lang="en-US" sz="2500" b="1" dirty="0" err="1">
                <a:latin typeface="ML-Aathira" pitchFamily="82" charset="0"/>
              </a:rPr>
              <a:t>thmsS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ho£n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kaÀ¸n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tcmSvv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ASp</a:t>
            </a:r>
            <a:r>
              <a:rPr lang="en-US" sz="2500" b="1" dirty="0">
                <a:latin typeface="ML-Aathira" pitchFamily="82" charset="0"/>
              </a:rPr>
              <a:t>-¸</a:t>
            </a:r>
            <a:r>
              <a:rPr lang="en-US" sz="2500" b="1" dirty="0" err="1">
                <a:latin typeface="ML-Aathira" pitchFamily="82" charset="0"/>
              </a:rPr>
              <a:t>hpw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lhpw</a:t>
            </a:r>
            <a:r>
              <a:rPr lang="en-US" sz="2500" b="1" dirty="0">
                <a:latin typeface="ML-Aathira" pitchFamily="82" charset="0"/>
              </a:rPr>
              <a:t> 	]</a:t>
            </a:r>
            <a:r>
              <a:rPr lang="en-US" sz="2500" b="1" dirty="0" err="1">
                <a:latin typeface="ML-Aathira" pitchFamily="82" charset="0"/>
              </a:rPr>
              <a:t>peÀ¯p¶p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kaÀ¸nXÀ¡p-th­n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mÀ°n¡p¶p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04800" y="609600"/>
            <a:ext cx="8534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anin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qÀ®hpw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k¼p-jvS-hp-amb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hnfn¡p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Xyp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hnfn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-¡-s¸-«n-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-¡p-¶-Xv. Cu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hnfn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X-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km£mXv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-XÀ.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5325" y="2716213"/>
            <a:ext cx="5273675" cy="41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57200" y="699730"/>
            <a:ext cx="82296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kaÀ¸nX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PohnXw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k`-bnÂ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F.-Un.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aq¶mw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qäm-­nÂ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ymkw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-a-X-¯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-d-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CuPn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vXmWp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nÅ-s¯m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-«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CuPn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vXnse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hn.At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m-Wokv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GIm-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-hmk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-b-s¸-Sp-¶p.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_\-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UnIvSv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SqÀknse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amÀ«n³ {^m³kn-epw,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]m{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SnIv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AbÀeânepw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-km-{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iaw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Øm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38400" y="4343400"/>
            <a:ext cx="4204582" cy="2514600"/>
            <a:chOff x="1423168" y="4343400"/>
            <a:chExt cx="4204582" cy="25146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3168" y="4343400"/>
              <a:ext cx="2196709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32968" y="4343400"/>
              <a:ext cx="1994782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57200" y="1905000"/>
            <a:ext cx="82296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ymkw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`mc-X-¯n-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-S-se-Sp-¯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]me-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bv¡Â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tXmam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mcq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-¡c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tXmam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Nmhd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Ipcym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t¡m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tNÀ¶v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1831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tabv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11-þmw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XobXn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am¶m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-\¯v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-tem-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ÛhZmkkwLw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’ F¶ k\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ymk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-l-¯n\p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sImSp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tXm-sS-bm-Wv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0568" y="4343400"/>
            <a:ext cx="2158232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04800" y="381000"/>
            <a:ext cx="84582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kaÀ¸nX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PohnX¯nsâ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kmcmwiw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-Z-c-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Ä¡p-ambn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-¯s¶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Ønc-ambn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-X-{I-a-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amWp</a:t>
            </a:r>
            <a:r>
              <a:rPr kumimoji="0" lang="en-US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Pohn-Xw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A\p-k-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{_Ò-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Ncyw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Zmcn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kphn-tij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D]-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tZ-i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 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ASn-Øm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am¡n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aq¶v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men</a:t>
            </a:r>
            <a:r>
              <a:rPr lang="en-US" sz="3000" dirty="0" err="1">
                <a:latin typeface="ML-Aathira" pitchFamily="82" charset="0"/>
              </a:rPr>
              <a:t>¨p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-¡p-¶-h-cm-W-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kaÀ¸nX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PohnX¯nsâ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kmcmwiw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IÀ¯m-hmb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anin-lmtbmSpw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a\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pjyIpe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-¯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nse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Hmtcm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AwKt¯mSp-apÅ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kvt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\l-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aqew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\S-¯p¶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Bß-Zm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-\-¯n-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emWv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AS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n-bn-cn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-¡p-¶Xv. </a:t>
            </a:r>
            <a:endParaRPr lang="en-US" sz="3000" dirty="0"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2653" y="4343400"/>
            <a:ext cx="2594747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04800" y="943213"/>
            <a:ext cx="84582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dirty="0">
                <a:latin typeface="ML-Aathira" pitchFamily="82" charset="0"/>
              </a:rPr>
              <a:t>	</a:t>
            </a:r>
            <a:r>
              <a:rPr lang="en-US" sz="3000" dirty="0" err="1">
                <a:latin typeface="ML-Aathira" pitchFamily="82" charset="0"/>
              </a:rPr>
              <a:t>ssZht¯mSv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Hcp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hyàn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sN¿p¶Xpw</a:t>
            </a:r>
            <a:r>
              <a:rPr lang="en-US" sz="3000" dirty="0">
                <a:latin typeface="ML-Aathira" pitchFamily="82" charset="0"/>
              </a:rPr>
              <a:t> B </a:t>
            </a:r>
            <a:r>
              <a:rPr lang="en-US" sz="3000" dirty="0" err="1">
                <a:latin typeface="ML-Aathira" pitchFamily="82" charset="0"/>
              </a:rPr>
              <a:t>hyànbnÂ</a:t>
            </a:r>
            <a:r>
              <a:rPr lang="en-US" sz="3000" dirty="0">
                <a:latin typeface="ML-Aathira" pitchFamily="82" charset="0"/>
              </a:rPr>
              <a:t> \</a:t>
            </a:r>
            <a:r>
              <a:rPr lang="en-US" sz="3000" dirty="0" err="1">
                <a:latin typeface="ML-Aathira" pitchFamily="82" charset="0"/>
              </a:rPr>
              <a:t>n¶p</a:t>
            </a:r>
            <a:r>
              <a:rPr lang="en-US" sz="3000" dirty="0">
                <a:latin typeface="ML-Aathira" pitchFamily="82" charset="0"/>
              </a:rPr>
              <a:t> k`-h-</a:t>
            </a:r>
            <a:r>
              <a:rPr lang="en-US" sz="3000" dirty="0" err="1">
                <a:latin typeface="ML-Aathira" pitchFamily="82" charset="0"/>
              </a:rPr>
              <a:t>gn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bmbn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ssZhw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kzo</a:t>
            </a:r>
            <a:r>
              <a:rPr lang="en-US" sz="3000" dirty="0">
                <a:latin typeface="ML-Aathira" pitchFamily="82" charset="0"/>
              </a:rPr>
              <a:t>-I-</a:t>
            </a:r>
            <a:r>
              <a:rPr lang="en-US" sz="3000" dirty="0" err="1">
                <a:latin typeface="ML-Aathira" pitchFamily="82" charset="0"/>
              </a:rPr>
              <a:t>cn¡p¶Xp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kvt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l¯nsâ</a:t>
            </a:r>
            <a:r>
              <a:rPr lang="en-US" sz="3000" dirty="0">
                <a:latin typeface="ML-Aathira" pitchFamily="82" charset="0"/>
              </a:rPr>
              <a:t> DS-¼-Sn-bmWp {</a:t>
            </a:r>
            <a:r>
              <a:rPr lang="en-US" sz="3000" dirty="0" err="1">
                <a:latin typeface="ML-Aathira" pitchFamily="82" charset="0"/>
              </a:rPr>
              <a:t>hXw</a:t>
            </a:r>
            <a:r>
              <a:rPr lang="en-US" sz="3000" dirty="0">
                <a:latin typeface="ML-Aathira" pitchFamily="82" charset="0"/>
              </a:rPr>
              <a:t>.	</a:t>
            </a:r>
            <a:r>
              <a:rPr lang="en-US" sz="3000" dirty="0" err="1">
                <a:latin typeface="ML-Aathira" pitchFamily="82" charset="0"/>
              </a:rPr>
              <a:t>ssZh</a:t>
            </a:r>
            <a:r>
              <a:rPr lang="en-US" sz="3000" dirty="0">
                <a:latin typeface="ML-Aathira" pitchFamily="82" charset="0"/>
              </a:rPr>
              <a:t>-¯n\p ]</a:t>
            </a:r>
            <a:r>
              <a:rPr lang="en-US" sz="3000" dirty="0" err="1">
                <a:latin typeface="ML-Aathira" pitchFamily="82" charset="0"/>
              </a:rPr>
              <a:t>qÀ®ambn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hnt</a:t>
            </a:r>
            <a:r>
              <a:rPr lang="en-US" sz="3000" dirty="0">
                <a:latin typeface="ML-Aathira" pitchFamily="82" charset="0"/>
              </a:rPr>
              <a:t>[b-s¸« </a:t>
            </a:r>
            <a:r>
              <a:rPr lang="en-US" sz="3000" dirty="0" err="1">
                <a:latin typeface="ML-Aathira" pitchFamily="82" charset="0"/>
              </a:rPr>
              <a:t>aninlmsb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t¸mse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kaÀ¸n</a:t>
            </a:r>
            <a:r>
              <a:rPr lang="en-US" sz="3000" dirty="0">
                <a:latin typeface="ML-Aathira" pitchFamily="82" charset="0"/>
              </a:rPr>
              <a:t>-XÀ </a:t>
            </a:r>
            <a:r>
              <a:rPr lang="en-US" sz="3000" dirty="0" err="1">
                <a:latin typeface="ML-Aathira" pitchFamily="82" charset="0"/>
              </a:rPr>
              <a:t>ssZht¯mSv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sFIys¸SWw</a:t>
            </a:r>
            <a:r>
              <a:rPr lang="en-US" sz="3000" dirty="0">
                <a:latin typeface="ML-Aathira" pitchFamily="82" charset="0"/>
              </a:rPr>
              <a:t>. </a:t>
            </a:r>
            <a:endParaRPr lang="en-US" sz="3000" dirty="0"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algn="just"/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A\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pk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-c-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, {_Ò-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Ncyw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Zmcn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Zyw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F¶o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hX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-fn-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eq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bpÅ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k¼qÀ®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kaÀ¸Ww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hgn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]c-a-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ssZh-kvt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\-l-¯n-\pw a\p-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jy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-Po-h-\p-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ambn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kaÀ¸n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-XÀ {]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jvTn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-X-am-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-¡p-¶p.</a:t>
            </a:r>
            <a:endParaRPr lang="en-US" sz="3000" dirty="0">
              <a:latin typeface="ML-Aathira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651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{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hX§Ä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4343400"/>
            <a:ext cx="8534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dirty="0">
                <a:latin typeface="ML-Aathira" pitchFamily="82" charset="0"/>
              </a:rPr>
              <a:t>	</a:t>
            </a:r>
            <a:r>
              <a:rPr lang="en-US" sz="3000" dirty="0" err="1">
                <a:latin typeface="ML-Aathira" pitchFamily="82" charset="0"/>
              </a:rPr>
              <a:t>anin</a:t>
            </a:r>
            <a:r>
              <a:rPr lang="en-US" sz="3000" dirty="0">
                <a:latin typeface="ML-Aathira" pitchFamily="82" charset="0"/>
              </a:rPr>
              <a:t>-lm-</a:t>
            </a:r>
            <a:r>
              <a:rPr lang="en-US" sz="3000" dirty="0" err="1">
                <a:latin typeface="ML-Aathira" pitchFamily="82" charset="0"/>
              </a:rPr>
              <a:t>bn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epÅ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qÀ®hpw</a:t>
            </a:r>
            <a:r>
              <a:rPr lang="en-US" sz="3000" dirty="0">
                <a:latin typeface="ML-Aathira" pitchFamily="82" charset="0"/>
              </a:rPr>
              <a:t> k¼pjvShp-amb </a:t>
            </a:r>
            <a:r>
              <a:rPr lang="en-US" sz="3000" dirty="0" err="1">
                <a:latin typeface="ML-Aathira" pitchFamily="82" charset="0"/>
              </a:rPr>
              <a:t>Pohn</a:t>
            </a:r>
            <a:r>
              <a:rPr lang="en-US" sz="3000" dirty="0">
                <a:latin typeface="ML-Aathira" pitchFamily="82" charset="0"/>
              </a:rPr>
              <a:t>-X-¯n-</a:t>
            </a:r>
            <a:r>
              <a:rPr lang="en-US" sz="3000" dirty="0" err="1">
                <a:latin typeface="ML-Aathira" pitchFamily="82" charset="0"/>
              </a:rPr>
              <a:t>eqsS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ssZh¯nsâ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hnfn¡p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Xyp¯ctaIm</a:t>
            </a:r>
            <a:r>
              <a:rPr lang="en-US" sz="3000" dirty="0">
                <a:latin typeface="ML-Aathira" pitchFamily="82" charset="0"/>
              </a:rPr>
              <a:t>\m----</a:t>
            </a:r>
            <a:r>
              <a:rPr lang="en-US" sz="3000" dirty="0" err="1">
                <a:latin typeface="ML-Aathira" pitchFamily="82" charset="0"/>
              </a:rPr>
              <a:t>Wv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Hmtcm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IkvX</a:t>
            </a:r>
            <a:r>
              <a:rPr lang="en-US" sz="3000" dirty="0">
                <a:latin typeface="ML-Aathira" pitchFamily="82" charset="0"/>
              </a:rPr>
              <a:t>-h\pw </a:t>
            </a:r>
            <a:r>
              <a:rPr lang="en-US" sz="3000" dirty="0" err="1">
                <a:latin typeface="ML-Aathira" pitchFamily="82" charset="0"/>
              </a:rPr>
              <a:t>hnfn</a:t>
            </a:r>
            <a:r>
              <a:rPr lang="en-US" sz="3000" dirty="0">
                <a:latin typeface="ML-Aathira" pitchFamily="82" charset="0"/>
              </a:rPr>
              <a:t>¡-s¸-«n-</a:t>
            </a:r>
            <a:r>
              <a:rPr lang="en-US" sz="3000" dirty="0" err="1">
                <a:latin typeface="ML-Aathira" pitchFamily="82" charset="0"/>
              </a:rPr>
              <a:t>cn</a:t>
            </a:r>
            <a:r>
              <a:rPr lang="en-US" sz="3000" dirty="0">
                <a:latin typeface="ML-Aathira" pitchFamily="82" charset="0"/>
              </a:rPr>
              <a:t>-¡p-¶Xv , Cu </a:t>
            </a:r>
            <a:r>
              <a:rPr lang="en-US" sz="3000" dirty="0" err="1">
                <a:latin typeface="ML-Aathira" pitchFamily="82" charset="0"/>
              </a:rPr>
              <a:t>hnfn</a:t>
            </a:r>
            <a:r>
              <a:rPr lang="en-US" sz="3000" dirty="0">
                <a:latin typeface="ML-Aathira" pitchFamily="82" charset="0"/>
              </a:rPr>
              <a:t> X§-</a:t>
            </a:r>
            <a:r>
              <a:rPr lang="en-US" sz="3000" dirty="0" err="1">
                <a:latin typeface="ML-Aathira" pitchFamily="82" charset="0"/>
              </a:rPr>
              <a:t>fnÂ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km£mXv¡cn¡p</a:t>
            </a:r>
            <a:r>
              <a:rPr lang="en-US" sz="3000" dirty="0">
                <a:latin typeface="ML-Aathira" pitchFamily="82" charset="0"/>
              </a:rPr>
              <a:t>-¶-h-</a:t>
            </a:r>
            <a:r>
              <a:rPr lang="en-US" sz="3000" dirty="0" err="1">
                <a:latin typeface="ML-Aathira" pitchFamily="82" charset="0"/>
              </a:rPr>
              <a:t>cmWp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kaÀ¸n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-XÀ.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73991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kaÀ¸n-XcpsS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t{]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jn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-X-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ZuXyw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33400" y="1600200"/>
            <a:ext cx="80010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	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-X-{]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¯\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-¶Xv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Bß-Zm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\w \S-¯p¶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\l-Po-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ssZh¯nsâ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nXrkl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amb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apJhpw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k`-bpsS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amXrkl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-P-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amb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apJhpw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-¯n\p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shfn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-s¸-Sp-¯n-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s¡m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-Sp-¡p-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\pw,</a:t>
            </a:r>
            <a:r>
              <a:rPr kumimoji="0" lang="en-US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aäp-ÅhÀ¡p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Poh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\pw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Xymibpw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\evIp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hm³-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th­n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PohnXw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sNe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gn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-¡m³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X¿m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-dm-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Ip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¶hcpamWp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kaÀ¸nXÀ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.…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343400"/>
            <a:ext cx="3298336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4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04800" y="152400"/>
            <a:ext cx="84582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°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jn-XXzw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Gähpw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henb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Cutim-sb-t¸mse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FÃm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kaÀ¸n-Xcpw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bn-eqsS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-hp-am-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sFIy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A\-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-XÀ X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-hp-am-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Iq«mbva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Bg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A\p-`-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-XÀ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-¯n-\p 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gp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pwth­n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-¡p-hm³ IS-s¸-«-h-cm-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524000" y="3623536"/>
            <a:ext cx="6145804" cy="3234464"/>
            <a:chOff x="0" y="3623536"/>
            <a:chExt cx="6145804" cy="323446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623536"/>
              <a:ext cx="2133599" cy="3234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Content Placeholder 3" descr="Picture(17) (1)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33599" y="3625576"/>
              <a:ext cx="4012205" cy="3232424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heme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chri_0644_slide">
  <a:themeElements>
    <a:clrScheme name="99cc33_153,204,051 2">
      <a:dk1>
        <a:srgbClr val="000000"/>
      </a:dk1>
      <a:lt1>
        <a:srgbClr val="99CC33"/>
      </a:lt1>
      <a:dk2>
        <a:srgbClr val="000000"/>
      </a:dk2>
      <a:lt2>
        <a:srgbClr val="CCCCCC"/>
      </a:lt2>
      <a:accent1>
        <a:srgbClr val="646600"/>
      </a:accent1>
      <a:accent2>
        <a:srgbClr val="00660C"/>
      </a:accent2>
      <a:accent3>
        <a:srgbClr val="CAE2AD"/>
      </a:accent3>
      <a:accent4>
        <a:srgbClr val="000000"/>
      </a:accent4>
      <a:accent5>
        <a:srgbClr val="B8B8AA"/>
      </a:accent5>
      <a:accent6>
        <a:srgbClr val="005C0A"/>
      </a:accent6>
      <a:hlink>
        <a:srgbClr val="365200"/>
      </a:hlink>
      <a:folHlink>
        <a:srgbClr val="104052"/>
      </a:folHlink>
    </a:clrScheme>
    <a:fontScheme name="99cc33_153,204,05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9cc33_153,204,051 1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CAE2AD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2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CAE2AD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3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CAE2AD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4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CAE2AD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FFFFFF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FFFFFF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FFFFFF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FFFFFF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852</TotalTime>
  <Words>152</Words>
  <Application>Microsoft Office PowerPoint</Application>
  <PresentationFormat>On-screen Show (4:3)</PresentationFormat>
  <Paragraphs>68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Theme1</vt:lpstr>
      <vt:lpstr>Default Design</vt:lpstr>
      <vt:lpstr>2_Default Design</vt:lpstr>
      <vt:lpstr>8_Default Design</vt:lpstr>
      <vt:lpstr>7_Default Design</vt:lpstr>
      <vt:lpstr>chri_0644_slide</vt:lpstr>
      <vt:lpstr>6_Default Design</vt:lpstr>
      <vt:lpstr>9_Default Design</vt:lpstr>
      <vt:lpstr>10_Default Design</vt:lpstr>
      <vt:lpstr>11_Default Design</vt:lpstr>
      <vt:lpstr>12_Default Design</vt:lpstr>
      <vt:lpstr>13_Default Design</vt:lpstr>
      <vt:lpstr>1_Default Design</vt:lpstr>
      <vt:lpstr>Technic</vt:lpstr>
      <vt:lpstr>Opulent</vt:lpstr>
      <vt:lpstr>Office Theme</vt:lpstr>
      <vt:lpstr>k` t{]jnX kaqlw kotdm ae-_mÀ k`-bpsS hnizmk  ]cn-io-e\ ]mTm-hen.</vt:lpstr>
      <vt:lpstr>t{]jn-XXzw  kaÀ¸nX Pohn-X-¯n-eqsS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]mTw  13</dc:title>
  <dc:creator>Lijo chummar</dc:creator>
  <cp:lastModifiedBy>Administrator</cp:lastModifiedBy>
  <cp:revision>166</cp:revision>
  <dcterms:created xsi:type="dcterms:W3CDTF">2011-09-15T06:43:30Z</dcterms:created>
  <dcterms:modified xsi:type="dcterms:W3CDTF">2013-10-25T08:39:18Z</dcterms:modified>
</cp:coreProperties>
</file>